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85" r:id="rId2"/>
    <p:sldId id="262" r:id="rId3"/>
    <p:sldId id="301" r:id="rId4"/>
    <p:sldId id="304" r:id="rId5"/>
    <p:sldId id="288" r:id="rId6"/>
    <p:sldId id="291" r:id="rId7"/>
    <p:sldId id="297" r:id="rId8"/>
    <p:sldId id="299" r:id="rId9"/>
    <p:sldId id="282" r:id="rId10"/>
    <p:sldId id="272" r:id="rId11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21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56"/>
    <p:restoredTop sz="94659"/>
  </p:normalViewPr>
  <p:slideViewPr>
    <p:cSldViewPr snapToGrid="0" snapToObjects="1">
      <p:cViewPr varScale="1">
        <p:scale>
          <a:sx n="105" d="100"/>
          <a:sy n="105" d="100"/>
        </p:scale>
        <p:origin x="11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6" d="100"/>
          <a:sy n="96" d="100"/>
        </p:scale>
        <p:origin x="368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21BE2F-D53E-214C-BB6C-E6A0ACFEE416}" type="datetimeFigureOut">
              <a:rPr lang="es-CL" smtClean="0"/>
              <a:t>02-09-24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75F109-BF6E-7D4F-9D95-37F4F536AC1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33681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emf"/><Relationship Id="rId4" Type="http://schemas.openxmlformats.org/officeDocument/2006/relationships/image" Target="../media/image9.jp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emf"/><Relationship Id="rId4" Type="http://schemas.openxmlformats.org/officeDocument/2006/relationships/image" Target="../media/image9.jp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emf"/><Relationship Id="rId4" Type="http://schemas.openxmlformats.org/officeDocument/2006/relationships/image" Target="../media/image9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7A0375-74AE-CB46-8EAB-5F50273BA3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A50E2FF-2241-AA47-8BDB-7827F8D720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F96529-3E6E-9446-A9C7-22EF8C03D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48DDA-3D9D-B543-AD39-C3DBE7BFEF84}" type="datetimeFigureOut">
              <a:rPr lang="es-CL" smtClean="0"/>
              <a:t>02-09-24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DCCA1E7-C5FD-B147-9563-29A201AE4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5A74A0-99C4-7742-BF06-2CC182854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469A7-FFD5-8745-BECF-A3D66D7362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59298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8216725A-5357-03E3-616C-F30E98E9C1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560" t="5164" r="560" b="80706"/>
          <a:stretch/>
        </p:blipFill>
        <p:spPr>
          <a:xfrm rot="10800000">
            <a:off x="-28576" y="6013420"/>
            <a:ext cx="12330114" cy="87988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17665BF-D1D6-CFFB-33E8-3A6BFAEB79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39116" y="6356335"/>
            <a:ext cx="2313768" cy="194058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70A8B66-3FAE-C63C-164A-47144E2609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02" t="2423" r="1860" b="1563"/>
          <a:stretch/>
        </p:blipFill>
        <p:spPr>
          <a:xfrm>
            <a:off x="-28576" y="-16326"/>
            <a:ext cx="12352656" cy="7057206"/>
          </a:xfrm>
          <a:prstGeom prst="rect">
            <a:avLst/>
          </a:prstGeom>
        </p:spPr>
      </p:pic>
      <p:pic>
        <p:nvPicPr>
          <p:cNvPr id="4" name="Imagen 3" descr="Dibujo con letras&#10;&#10;Descripción generada automáticamente con confianza media">
            <a:extLst>
              <a:ext uri="{FF2B5EF4-FFF2-40B4-BE49-F238E27FC236}">
                <a16:creationId xmlns:a16="http://schemas.microsoft.com/office/drawing/2014/main" id="{170933F4-3C9E-A456-1487-4FA058B8B3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17724" y="3734054"/>
            <a:ext cx="2083811" cy="61040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6728E44-A44F-5097-243F-3112401ED1A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91516" y="6508735"/>
            <a:ext cx="2313768" cy="19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747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17665BF-D1D6-CFFB-33E8-3A6BFAEB79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0644" y="6026728"/>
            <a:ext cx="2313768" cy="194058"/>
          </a:xfrm>
          <a:prstGeom prst="rect">
            <a:avLst/>
          </a:prstGeom>
        </p:spPr>
      </p:pic>
      <p:pic>
        <p:nvPicPr>
          <p:cNvPr id="3" name="Imagen 2" descr="Imagen de la pantalla de un video juego&#10;&#10;Descripción generada automáticamente con confianza baja">
            <a:extLst>
              <a:ext uri="{FF2B5EF4-FFF2-40B4-BE49-F238E27FC236}">
                <a16:creationId xmlns:a16="http://schemas.microsoft.com/office/drawing/2014/main" id="{88494A76-897C-895E-E855-4EE0C72DF1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7654"/>
          <a:stretch/>
        </p:blipFill>
        <p:spPr>
          <a:xfrm>
            <a:off x="-129986" y="-71439"/>
            <a:ext cx="12375111" cy="7029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955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17665BF-D1D6-CFFB-33E8-3A6BFAEB79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0644" y="6026728"/>
            <a:ext cx="2313768" cy="1940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BB091C0A-72FA-D1B9-5B4F-08895C16EE7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1473638"/>
            <a:ext cx="7505700" cy="538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5B2F22E1-FED6-852A-2FAE-87109D94AF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939" y="1039320"/>
            <a:ext cx="4592388" cy="477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018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17665BF-D1D6-CFFB-33E8-3A6BFAEB79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0644" y="6026728"/>
            <a:ext cx="2313768" cy="194058"/>
          </a:xfrm>
          <a:prstGeom prst="rect">
            <a:avLst/>
          </a:prstGeom>
        </p:spPr>
      </p:pic>
      <p:pic>
        <p:nvPicPr>
          <p:cNvPr id="3" name="Imagen 2" descr="Control de videojuego en la pantalla&#10;&#10;Descripción generada automáticamente con confianza media">
            <a:extLst>
              <a:ext uri="{FF2B5EF4-FFF2-40B4-BE49-F238E27FC236}">
                <a16:creationId xmlns:a16="http://schemas.microsoft.com/office/drawing/2014/main" id="{7A674F70-B139-EE50-57D9-266DD9ACEEA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99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en blanco y negro&#10;&#10;Descripción generada automáticamente con confianza baja">
            <a:extLst>
              <a:ext uri="{FF2B5EF4-FFF2-40B4-BE49-F238E27FC236}">
                <a16:creationId xmlns:a16="http://schemas.microsoft.com/office/drawing/2014/main" id="{14E54076-A412-D406-A7E8-CEE377FD6B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297" y="35209"/>
            <a:ext cx="12129407" cy="678758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CA343D0-4E64-6F13-90C1-C38B405FFC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26430" y="2499651"/>
            <a:ext cx="6939141" cy="185869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3DA0A3F6-443B-2677-FA7E-2A823421D35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939116" y="6356335"/>
            <a:ext cx="2313768" cy="19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378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en blanco y negro&#10;&#10;Descripción generada automáticamente con confianza baja">
            <a:extLst>
              <a:ext uri="{FF2B5EF4-FFF2-40B4-BE49-F238E27FC236}">
                <a16:creationId xmlns:a16="http://schemas.microsoft.com/office/drawing/2014/main" id="{E19E3139-04CB-F028-EBB2-C55232FAEB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297" y="35209"/>
            <a:ext cx="12129407" cy="678758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3DA0A3F6-443B-2677-FA7E-2A823421D3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39116" y="6356335"/>
            <a:ext cx="2313768" cy="194058"/>
          </a:xfrm>
          <a:prstGeom prst="rect">
            <a:avLst/>
          </a:prstGeom>
        </p:spPr>
      </p:pic>
      <p:pic>
        <p:nvPicPr>
          <p:cNvPr id="6" name="Imagen 5" descr="Una caricatura de una persona&#10;&#10;Descripción generada automáticamente con confianza baja">
            <a:extLst>
              <a:ext uri="{FF2B5EF4-FFF2-40B4-BE49-F238E27FC236}">
                <a16:creationId xmlns:a16="http://schemas.microsoft.com/office/drawing/2014/main" id="{C9A59B4E-0B43-E5F8-4C12-87555F02B3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477985" y="441310"/>
            <a:ext cx="10515600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689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8216725A-5357-03E3-616C-F30E98E9C1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560" t="5164" r="560" b="80706"/>
          <a:stretch/>
        </p:blipFill>
        <p:spPr>
          <a:xfrm rot="10800000">
            <a:off x="-28576" y="6013420"/>
            <a:ext cx="12330114" cy="879887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5E8AFC5F-0310-E771-0771-1C08A27885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70472" y="6171325"/>
            <a:ext cx="2105893" cy="56407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17665BF-D1D6-CFFB-33E8-3A6BFAEB799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50644" y="6356335"/>
            <a:ext cx="2313768" cy="19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713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8216725A-5357-03E3-616C-F30E98E9C1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560" t="5164" r="560" b="80706"/>
          <a:stretch/>
        </p:blipFill>
        <p:spPr>
          <a:xfrm rot="10800000">
            <a:off x="-28576" y="6013420"/>
            <a:ext cx="12330114" cy="87988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17665BF-D1D6-CFFB-33E8-3A6BFAEB79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44" y="6356335"/>
            <a:ext cx="2313768" cy="194058"/>
          </a:xfrm>
          <a:prstGeom prst="rect">
            <a:avLst/>
          </a:prstGeom>
        </p:spPr>
      </p:pic>
      <p:pic>
        <p:nvPicPr>
          <p:cNvPr id="3" name="Imagen 2" descr="Imagen que contiene dibujo&#10;&#10;Descripción generada automáticamente">
            <a:extLst>
              <a:ext uri="{FF2B5EF4-FFF2-40B4-BE49-F238E27FC236}">
                <a16:creationId xmlns:a16="http://schemas.microsoft.com/office/drawing/2014/main" id="{8D44BD6C-D02D-7D2E-0720-A7735E2E9B0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80713" y="6181791"/>
            <a:ext cx="2203174" cy="48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258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70C43F6-E231-5A82-D448-A0448E6B21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</a:blip>
          <a:srcRect t="-30" b="-466"/>
          <a:stretch/>
        </p:blipFill>
        <p:spPr>
          <a:xfrm>
            <a:off x="-10602" y="-81022"/>
            <a:ext cx="12213204" cy="3596956"/>
          </a:xfrm>
          <a:prstGeom prst="rect">
            <a:avLst/>
          </a:prstGeom>
        </p:spPr>
      </p:pic>
      <p:pic>
        <p:nvPicPr>
          <p:cNvPr id="3" name="Imagen 2" descr="Forma&#10;&#10;Descripción generada automáticamente con confianza media">
            <a:extLst>
              <a:ext uri="{FF2B5EF4-FFF2-40B4-BE49-F238E27FC236}">
                <a16:creationId xmlns:a16="http://schemas.microsoft.com/office/drawing/2014/main" id="{3C530B16-BBA2-547F-D97B-0F72DAE887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204" y="-81022"/>
            <a:ext cx="12213204" cy="359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584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8216725A-5357-03E3-616C-F30E98E9C1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560" t="5164" r="560" b="80706"/>
          <a:stretch/>
        </p:blipFill>
        <p:spPr>
          <a:xfrm rot="10800000">
            <a:off x="-28576" y="6013420"/>
            <a:ext cx="12330114" cy="87988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17665BF-D1D6-CFFB-33E8-3A6BFAEB79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39116" y="6356335"/>
            <a:ext cx="2313768" cy="194058"/>
          </a:xfrm>
          <a:prstGeom prst="rect">
            <a:avLst/>
          </a:prstGeom>
        </p:spPr>
      </p:pic>
      <p:pic>
        <p:nvPicPr>
          <p:cNvPr id="6" name="Imagen 5" descr="Patrón de fondo&#10;&#10;Descripción generada automáticamente con confianza media">
            <a:extLst>
              <a:ext uri="{FF2B5EF4-FFF2-40B4-BE49-F238E27FC236}">
                <a16:creationId xmlns:a16="http://schemas.microsoft.com/office/drawing/2014/main" id="{42D3B65D-8FAE-F93E-5844-449C390766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2662"/>
            <a:ext cx="12192000" cy="6000757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F67F3EB7-73DE-A9DF-DD55-C19D8DE9365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559050" y="2403439"/>
            <a:ext cx="70739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691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8216725A-5357-03E3-616C-F30E98E9C1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560" t="5164" r="560" b="80706"/>
          <a:stretch/>
        </p:blipFill>
        <p:spPr>
          <a:xfrm rot="10800000">
            <a:off x="-28576" y="6013420"/>
            <a:ext cx="12330114" cy="87988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17665BF-D1D6-CFFB-33E8-3A6BFAEB79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39116" y="6356335"/>
            <a:ext cx="2313768" cy="194058"/>
          </a:xfrm>
          <a:prstGeom prst="rect">
            <a:avLst/>
          </a:prstGeom>
        </p:spPr>
      </p:pic>
      <p:pic>
        <p:nvPicPr>
          <p:cNvPr id="6" name="Imagen 5" descr="Patrón de fondo&#10;&#10;Descripción generada automáticamente con confianza media">
            <a:extLst>
              <a:ext uri="{FF2B5EF4-FFF2-40B4-BE49-F238E27FC236}">
                <a16:creationId xmlns:a16="http://schemas.microsoft.com/office/drawing/2014/main" id="{42D3B65D-8FAE-F93E-5844-449C390766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2662"/>
            <a:ext cx="12192000" cy="6000757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8418AC7-F94B-E499-6C5C-51282A5CD8F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381250" y="2552700"/>
            <a:ext cx="742950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547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8216725A-5357-03E3-616C-F30E98E9C1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560" t="5164" r="560" b="80706"/>
          <a:stretch/>
        </p:blipFill>
        <p:spPr>
          <a:xfrm rot="10800000">
            <a:off x="-28576" y="6013420"/>
            <a:ext cx="12330114" cy="87988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17665BF-D1D6-CFFB-33E8-3A6BFAEB79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39116" y="6356335"/>
            <a:ext cx="2313768" cy="194058"/>
          </a:xfrm>
          <a:prstGeom prst="rect">
            <a:avLst/>
          </a:prstGeom>
        </p:spPr>
      </p:pic>
      <p:pic>
        <p:nvPicPr>
          <p:cNvPr id="6" name="Imagen 5" descr="Patrón de fondo&#10;&#10;Descripción generada automáticamente con confianza media">
            <a:extLst>
              <a:ext uri="{FF2B5EF4-FFF2-40B4-BE49-F238E27FC236}">
                <a16:creationId xmlns:a16="http://schemas.microsoft.com/office/drawing/2014/main" id="{42D3B65D-8FAE-F93E-5844-449C390766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2662"/>
            <a:ext cx="12192000" cy="6000757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7B1BE3E-693D-1183-4FB6-795A736CF1F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03019" y="2471501"/>
            <a:ext cx="5185962" cy="95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392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C11C6C8-27CF-064D-8088-DE9A752FE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4166554-702E-8E4E-B19E-EBD65D3B6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7BC100F-DC65-A840-B6D0-F3358B5A1B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48DDA-3D9D-B543-AD39-C3DBE7BFEF84}" type="datetimeFigureOut">
              <a:rPr lang="es-CL" smtClean="0"/>
              <a:t>02-09-24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F550DDD-24C4-F24B-A697-30F41CFD5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528129C-08BD-E344-BF07-92C7429071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469A7-FFD5-8745-BECF-A3D66D7362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11851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1" r:id="rId4"/>
    <p:sldLayoutId id="2147483655" r:id="rId5"/>
    <p:sldLayoutId id="2147483660" r:id="rId6"/>
    <p:sldLayoutId id="2147483653" r:id="rId7"/>
    <p:sldLayoutId id="2147483657" r:id="rId8"/>
    <p:sldLayoutId id="2147483654" r:id="rId9"/>
    <p:sldLayoutId id="2147483656" r:id="rId10"/>
    <p:sldLayoutId id="2147483652" r:id="rId11"/>
    <p:sldLayoutId id="2147483659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16632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599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B50A4C64-BFCB-9628-19B2-2FE45EDAD507}"/>
              </a:ext>
            </a:extLst>
          </p:cNvPr>
          <p:cNvSpPr txBox="1"/>
          <p:nvPr/>
        </p:nvSpPr>
        <p:spPr>
          <a:xfrm>
            <a:off x="4104118" y="2245225"/>
            <a:ext cx="39837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2400" b="0" i="0" dirty="0">
                <a:solidFill>
                  <a:srgbClr val="00B0F0"/>
                </a:solidFill>
                <a:effectLst/>
                <a:latin typeface="Oswald" panose="020F0502020204030204" pitchFamily="34" charset="0"/>
              </a:rPr>
              <a:t>SOLUCIONES INTEGRALES</a:t>
            </a:r>
          </a:p>
          <a:p>
            <a:pPr algn="ctr"/>
            <a:r>
              <a:rPr lang="es-CL" sz="2400" dirty="0">
                <a:solidFill>
                  <a:schemeClr val="bg1"/>
                </a:solidFill>
                <a:latin typeface="Montserrat" pitchFamily="2" charset="77"/>
              </a:rPr>
              <a:t>NUESTROS BENEFICIOS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02161C8-969B-274C-1F38-0AA4C7D8E9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4389" y="464574"/>
            <a:ext cx="3583222" cy="96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803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B50A4C64-BFCB-9628-19B2-2FE45EDAD507}"/>
              </a:ext>
            </a:extLst>
          </p:cNvPr>
          <p:cNvSpPr txBox="1"/>
          <p:nvPr/>
        </p:nvSpPr>
        <p:spPr>
          <a:xfrm>
            <a:off x="1605464" y="1520785"/>
            <a:ext cx="484849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2400" dirty="0">
                <a:solidFill>
                  <a:srgbClr val="00B0F0"/>
                </a:solidFill>
                <a:latin typeface="Oswald" panose="020F0502020204030204" pitchFamily="34" charset="0"/>
              </a:rPr>
              <a:t>PLANE CLOUD</a:t>
            </a:r>
            <a:endParaRPr lang="es-CL" sz="2400" b="0" i="0" dirty="0">
              <a:solidFill>
                <a:srgbClr val="00B0F0"/>
              </a:solidFill>
              <a:effectLst/>
              <a:latin typeface="Oswald" panose="020F0502020204030204" pitchFamily="34" charset="0"/>
            </a:endParaRPr>
          </a:p>
          <a:p>
            <a:pPr fontAlgn="base"/>
            <a:endParaRPr lang="es-CL" sz="1400" i="1" dirty="0">
              <a:solidFill>
                <a:schemeClr val="accent1">
                  <a:lumMod val="75000"/>
                </a:schemeClr>
              </a:solidFill>
              <a:latin typeface="Helvetica Neue Medium" panose="02000503000000020004" pitchFamily="2" charset="0"/>
              <a:ea typeface="Helvetica Neue Medium" panose="02000503000000020004" pitchFamily="2" charset="0"/>
              <a:cs typeface="Helvetica Neue Medium" panose="02000503000000020004" pitchFamily="2" charset="0"/>
            </a:endParaRPr>
          </a:p>
          <a:p>
            <a:pPr fontAlgn="base"/>
            <a:r>
              <a:rPr lang="es-CL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</a:rPr>
              <a:t>Es </a:t>
            </a:r>
            <a:r>
              <a:rPr lang="es-CL" sz="14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Roboto" panose="02000000000000000000" pitchFamily="2" charset="0"/>
              </a:rPr>
              <a:t>un Entorno Colaborativo de sistemas de información integrados para la optimización de procesos de negocio. </a:t>
            </a:r>
          </a:p>
          <a:p>
            <a:pPr fontAlgn="base"/>
            <a:endParaRPr lang="es-CL" sz="1400" dirty="0">
              <a:solidFill>
                <a:srgbClr val="6D6D6D"/>
              </a:solidFill>
              <a:latin typeface="Roboto" panose="02000000000000000000" pitchFamily="2" charset="0"/>
            </a:endParaRPr>
          </a:p>
          <a:p>
            <a:pPr fontAlgn="base"/>
            <a:r>
              <a:rPr lang="es-CL" sz="1400" i="0" dirty="0">
                <a:solidFill>
                  <a:srgbClr val="6D6D6D"/>
                </a:solidFill>
                <a:effectLst/>
                <a:latin typeface="Roboto" panose="02000000000000000000" pitchFamily="2" charset="0"/>
              </a:rPr>
              <a:t>Su  </a:t>
            </a:r>
            <a:r>
              <a:rPr lang="es-CL" sz="1400" i="1" dirty="0">
                <a:solidFill>
                  <a:schemeClr val="accent1">
                    <a:lumMod val="75000"/>
                  </a:schemeClr>
                </a:solidFill>
                <a:effectLst/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Estructura Modular </a:t>
            </a:r>
            <a:r>
              <a:rPr lang="es-CL" sz="1400" i="1" dirty="0">
                <a:solidFill>
                  <a:schemeClr val="accent1">
                    <a:lumMod val="75000"/>
                  </a:schemeClr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 </a:t>
            </a:r>
            <a:r>
              <a:rPr lang="es-CL" sz="14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Roboto" panose="02000000000000000000" pitchFamily="2" charset="0"/>
              </a:rPr>
              <a:t>le permite entregar ofertas de valor diferenciadas para empresas pequeñas, medianas y grandes. </a:t>
            </a:r>
          </a:p>
          <a:p>
            <a:pPr fontAlgn="base"/>
            <a:endParaRPr lang="es-CL" sz="1400" dirty="0">
              <a:solidFill>
                <a:srgbClr val="6D6D6D"/>
              </a:solidFill>
              <a:latin typeface="Roboto" panose="02000000000000000000" pitchFamily="2" charset="0"/>
            </a:endParaRPr>
          </a:p>
          <a:p>
            <a:pPr fontAlgn="base"/>
            <a:r>
              <a:rPr lang="es-CL" sz="1400" i="0" dirty="0">
                <a:solidFill>
                  <a:srgbClr val="6D6D6D"/>
                </a:solidFill>
                <a:effectLst/>
                <a:latin typeface="Roboto" panose="02000000000000000000" pitchFamily="2" charset="0"/>
              </a:rPr>
              <a:t>La </a:t>
            </a:r>
            <a:r>
              <a:rPr lang="es-CL" sz="1400" i="1" dirty="0">
                <a:solidFill>
                  <a:schemeClr val="accent1">
                    <a:lumMod val="75000"/>
                  </a:schemeClr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Capacidad de Integración </a:t>
            </a:r>
            <a:r>
              <a:rPr lang="es-CL" sz="14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Roboto" panose="02000000000000000000" pitchFamily="2" charset="0"/>
              </a:rPr>
              <a:t>de los distintos sistemas </a:t>
            </a:r>
          </a:p>
          <a:p>
            <a:pPr fontAlgn="base"/>
            <a:r>
              <a:rPr lang="es-CL" sz="14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Roboto" panose="02000000000000000000" pitchFamily="2" charset="0"/>
              </a:rPr>
              <a:t>de Plane Cloud permite una interacción rápida y segura con otros sistemas.</a:t>
            </a:r>
          </a:p>
          <a:p>
            <a:pPr fontAlgn="base"/>
            <a:endParaRPr lang="es-CL" sz="1400" dirty="0">
              <a:solidFill>
                <a:srgbClr val="6D6D6D"/>
              </a:solidFill>
              <a:latin typeface="Roboto" panose="02000000000000000000" pitchFamily="2" charset="0"/>
            </a:endParaRPr>
          </a:p>
          <a:p>
            <a:pPr fontAlgn="base"/>
            <a:r>
              <a:rPr lang="es-CL" sz="1400" i="0" dirty="0">
                <a:solidFill>
                  <a:srgbClr val="6D6D6D"/>
                </a:solidFill>
                <a:effectLst/>
                <a:latin typeface="Roboto" panose="02000000000000000000" pitchFamily="2" charset="0"/>
              </a:rPr>
              <a:t> La </a:t>
            </a:r>
            <a:r>
              <a:rPr lang="es-CL" sz="1400" i="1" dirty="0">
                <a:solidFill>
                  <a:schemeClr val="accent1">
                    <a:lumMod val="75000"/>
                  </a:schemeClr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Flexibilidad </a:t>
            </a:r>
            <a:r>
              <a:rPr lang="es-CL" sz="14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Roboto" panose="02000000000000000000" pitchFamily="2" charset="0"/>
              </a:rPr>
              <a:t>de Plane Cloud hace más simple la incorporación y/o renovación de tecnologías en las empresas.</a:t>
            </a:r>
          </a:p>
        </p:txBody>
      </p:sp>
    </p:spTree>
    <p:extLst>
      <p:ext uri="{BB962C8B-B14F-4D97-AF65-F5344CB8AC3E}">
        <p14:creationId xmlns:p14="http://schemas.microsoft.com/office/powerpoint/2010/main" val="3827692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19CE5F5-60BA-0C6F-7B3D-A6D71AF51EAE}"/>
              </a:ext>
            </a:extLst>
          </p:cNvPr>
          <p:cNvSpPr txBox="1"/>
          <p:nvPr/>
        </p:nvSpPr>
        <p:spPr>
          <a:xfrm>
            <a:off x="784444" y="1179409"/>
            <a:ext cx="106231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endParaRPr lang="es-CL" sz="1400" dirty="0">
              <a:solidFill>
                <a:srgbClr val="6D6D6D"/>
              </a:solidFill>
              <a:latin typeface="Roboto" panose="02000000000000000000" pitchFamily="2" charset="0"/>
            </a:endParaRPr>
          </a:p>
          <a:p>
            <a:pPr fontAlgn="base"/>
            <a:r>
              <a:rPr lang="es-CL" sz="1400" i="1" dirty="0">
                <a:solidFill>
                  <a:schemeClr val="accent1">
                    <a:lumMod val="75000"/>
                  </a:schemeClr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Escriba Subtitulo</a:t>
            </a:r>
          </a:p>
          <a:p>
            <a:pPr fontAlgn="base"/>
            <a:r>
              <a:rPr lang="es-CL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</a:rPr>
              <a:t>Escriba Texto</a:t>
            </a:r>
            <a:endParaRPr lang="es-CL" sz="140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8FB203D-30C0-57A0-4B46-D62BD728F0AA}"/>
              </a:ext>
            </a:extLst>
          </p:cNvPr>
          <p:cNvSpPr txBox="1"/>
          <p:nvPr/>
        </p:nvSpPr>
        <p:spPr>
          <a:xfrm>
            <a:off x="3011424" y="534662"/>
            <a:ext cx="61691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L" sz="2400" b="0" i="0" dirty="0">
                <a:solidFill>
                  <a:srgbClr val="00B0F0"/>
                </a:solidFill>
                <a:effectLst/>
                <a:latin typeface="Oswald" panose="020F0502020204030204" pitchFamily="34" charset="0"/>
              </a:rPr>
              <a:t>TITULO</a:t>
            </a:r>
          </a:p>
        </p:txBody>
      </p:sp>
    </p:spTree>
    <p:extLst>
      <p:ext uri="{BB962C8B-B14F-4D97-AF65-F5344CB8AC3E}">
        <p14:creationId xmlns:p14="http://schemas.microsoft.com/office/powerpoint/2010/main" val="3544535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2414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6220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4611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B50A4C64-BFCB-9628-19B2-2FE45EDAD507}"/>
              </a:ext>
            </a:extLst>
          </p:cNvPr>
          <p:cNvSpPr txBox="1"/>
          <p:nvPr/>
        </p:nvSpPr>
        <p:spPr>
          <a:xfrm>
            <a:off x="1222694" y="3524694"/>
            <a:ext cx="41874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32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swald" panose="020F0502020204030204" pitchFamily="34" charset="0"/>
                <a:ea typeface="+mn-ea"/>
                <a:cs typeface="+mn-cs"/>
              </a:rPr>
              <a:t>SOLUCIONES INTEGRALES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itchFamily="2" charset="77"/>
                <a:ea typeface="+mn-ea"/>
                <a:cs typeface="+mn-cs"/>
              </a:rPr>
              <a:t>DESARROLLO A MEDIDA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02161C8-969B-274C-1F38-0AA4C7D8E9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882" y="2150495"/>
            <a:ext cx="3849100" cy="1033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121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Control de videojuego en la pantalla&#10;&#10;Descripción generada automáticamente con confianza media">
            <a:extLst>
              <a:ext uri="{FF2B5EF4-FFF2-40B4-BE49-F238E27FC236}">
                <a16:creationId xmlns:a16="http://schemas.microsoft.com/office/drawing/2014/main" id="{7A2DCB07-BA8B-720D-F331-841E1D883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32147"/>
            <a:ext cx="12077700" cy="679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0332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3976</TotalTime>
  <Words>93</Words>
  <Application>Microsoft Macintosh PowerPoint</Application>
  <PresentationFormat>Panorámica</PresentationFormat>
  <Paragraphs>18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Helvetica Neue Medium</vt:lpstr>
      <vt:lpstr>Montserrat</vt:lpstr>
      <vt:lpstr>Oswald</vt:lpstr>
      <vt:lpstr>Roboto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Sebastian guzman</dc:creator>
  <cp:lastModifiedBy>Sebastian Guzman</cp:lastModifiedBy>
  <cp:revision>29</cp:revision>
  <dcterms:created xsi:type="dcterms:W3CDTF">2024-01-22T19:45:38Z</dcterms:created>
  <dcterms:modified xsi:type="dcterms:W3CDTF">2024-09-02T20:17:11Z</dcterms:modified>
</cp:coreProperties>
</file>